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6" r:id="rId4"/>
    <p:sldId id="263" r:id="rId5"/>
    <p:sldId id="266" r:id="rId6"/>
    <p:sldId id="265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6" r:id="rId15"/>
    <p:sldId id="280" r:id="rId16"/>
    <p:sldId id="277" r:id="rId17"/>
    <p:sldId id="279" r:id="rId18"/>
    <p:sldId id="282" r:id="rId19"/>
    <p:sldId id="283" r:id="rId20"/>
    <p:sldId id="285" r:id="rId21"/>
    <p:sldId id="28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1" d="100"/>
          <a:sy n="81" d="100"/>
        </p:scale>
        <p:origin x="42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5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539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44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0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4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01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02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02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536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23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7A245-3E91-4E0D-86D1-F2325CF02D6B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E2580-BB6C-4305-B363-BA2BEBB8E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7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sz="3600" b="1" dirty="0" smtClean="0">
                <a:solidFill>
                  <a:srgbClr val="0070C0"/>
                </a:solidFill>
              </a:rPr>
              <a:t> Chapter 8</a:t>
            </a: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0070C0"/>
                </a:solidFill>
              </a:rPr>
              <a:t>Software Testing</a:t>
            </a:r>
            <a:endParaRPr lang="en-US" sz="40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87397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Benefits of TDD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Code coverage: Every code </a:t>
            </a:r>
            <a:r>
              <a:rPr lang="en-US" dirty="0"/>
              <a:t>segment that you write should have at least one associated test.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Since code </a:t>
            </a:r>
            <a:r>
              <a:rPr lang="en-US" dirty="0"/>
              <a:t>is tested as it is written, so defects are discovered early in the development process.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Regression </a:t>
            </a:r>
            <a:r>
              <a:rPr lang="en-US" dirty="0" smtClean="0"/>
              <a:t>testing: </a:t>
            </a:r>
            <a:r>
              <a:rPr lang="en-US" dirty="0"/>
              <a:t>A test suite is developed incrementally as a program is </a:t>
            </a:r>
            <a:r>
              <a:rPr lang="en-US" dirty="0" smtClean="0"/>
              <a:t>developed</a:t>
            </a:r>
            <a:r>
              <a:rPr lang="en-US" dirty="0"/>
              <a:t>. R</a:t>
            </a:r>
            <a:r>
              <a:rPr lang="en-US" dirty="0" smtClean="0"/>
              <a:t>egression tests can be run always to </a:t>
            </a:r>
            <a:r>
              <a:rPr lang="en-US" dirty="0"/>
              <a:t>check that changes to the program have not introduced new bugs.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Simplified debugging: </a:t>
            </a:r>
            <a:r>
              <a:rPr lang="en-US" dirty="0"/>
              <a:t>When a test fails, it should be obvious where the </a:t>
            </a:r>
            <a:r>
              <a:rPr lang="en-US" dirty="0" smtClean="0"/>
              <a:t>problem </a:t>
            </a:r>
            <a:r>
              <a:rPr lang="en-US" dirty="0"/>
              <a:t>lies. </a:t>
            </a:r>
            <a:r>
              <a:rPr lang="en-US" dirty="0" smtClean="0"/>
              <a:t>The newly written code needs to be checked and modified.  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System </a:t>
            </a:r>
            <a:r>
              <a:rPr lang="en-US" dirty="0"/>
              <a:t>documentation The tests themselves act as a form of documentation that describe what the code should be doing. Reading the tests can make it easier to understand the code</a:t>
            </a:r>
          </a:p>
        </p:txBody>
      </p:sp>
    </p:spTree>
    <p:extLst>
      <p:ext uri="{BB962C8B-B14F-4D97-AF65-F5344CB8AC3E}">
        <p14:creationId xmlns:p14="http://schemas.microsoft.com/office/powerpoint/2010/main" val="3865558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Benefits of TDD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Code coverage: Every code </a:t>
            </a:r>
            <a:r>
              <a:rPr lang="en-US" dirty="0"/>
              <a:t>segment that you write should have at least one associated test.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Since code </a:t>
            </a:r>
            <a:r>
              <a:rPr lang="en-US" dirty="0"/>
              <a:t>is tested as it is written, so defects are discovered early in the development process.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Regression </a:t>
            </a:r>
            <a:r>
              <a:rPr lang="en-US" dirty="0" smtClean="0"/>
              <a:t>testing: </a:t>
            </a:r>
            <a:r>
              <a:rPr lang="en-US" dirty="0"/>
              <a:t>A test suite is developed incrementally as a program is </a:t>
            </a:r>
            <a:r>
              <a:rPr lang="en-US" dirty="0" smtClean="0"/>
              <a:t>developed</a:t>
            </a:r>
            <a:r>
              <a:rPr lang="en-US" dirty="0"/>
              <a:t>. R</a:t>
            </a:r>
            <a:r>
              <a:rPr lang="en-US" dirty="0" smtClean="0"/>
              <a:t>egression tests can be run always to </a:t>
            </a:r>
            <a:r>
              <a:rPr lang="en-US" dirty="0"/>
              <a:t>check that changes to the program have not introduced new bugs.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Simplified debugging: </a:t>
            </a:r>
            <a:r>
              <a:rPr lang="en-US" dirty="0"/>
              <a:t>When a test fails, it should be obvious where the </a:t>
            </a:r>
            <a:r>
              <a:rPr lang="en-US" dirty="0" smtClean="0"/>
              <a:t>problem </a:t>
            </a:r>
            <a:r>
              <a:rPr lang="en-US" dirty="0"/>
              <a:t>lies. </a:t>
            </a:r>
            <a:r>
              <a:rPr lang="en-US" dirty="0" smtClean="0"/>
              <a:t>The newly written code needs to be checked and modified.  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System </a:t>
            </a:r>
            <a:r>
              <a:rPr lang="en-US" dirty="0"/>
              <a:t>documentation The tests themselves act as a form of documentation that describe what the code should be doing. Reading the tests can make it easier to understand the code</a:t>
            </a:r>
          </a:p>
        </p:txBody>
      </p:sp>
    </p:spTree>
    <p:extLst>
      <p:ext uri="{BB962C8B-B14F-4D97-AF65-F5344CB8AC3E}">
        <p14:creationId xmlns:p14="http://schemas.microsoft.com/office/powerpoint/2010/main" val="1018638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Software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Software system testing go through three stages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Development testing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RELEASE TESTING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User </a:t>
            </a:r>
            <a:r>
              <a:rPr lang="en-US" dirty="0" smtClean="0"/>
              <a:t>Testing 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697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Release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Release </a:t>
            </a:r>
            <a:r>
              <a:rPr lang="en-US" dirty="0" smtClean="0"/>
              <a:t>Testing: </a:t>
            </a:r>
            <a:r>
              <a:rPr lang="en-US" dirty="0"/>
              <a:t>is the process of testing a particular release of a system that is intended for use outside of the development team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 </a:t>
            </a: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system release is </a:t>
            </a:r>
            <a:r>
              <a:rPr lang="en-US" dirty="0" smtClean="0"/>
              <a:t>normally for </a:t>
            </a:r>
            <a:r>
              <a:rPr lang="en-US" dirty="0"/>
              <a:t>customers and users.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</a:t>
            </a:r>
            <a:r>
              <a:rPr lang="en-US" dirty="0"/>
              <a:t>primary goal of the release testing </a:t>
            </a:r>
            <a:r>
              <a:rPr lang="en-US" dirty="0" smtClean="0"/>
              <a:t>is </a:t>
            </a:r>
            <a:r>
              <a:rPr lang="en-US" dirty="0"/>
              <a:t>to </a:t>
            </a:r>
            <a:r>
              <a:rPr lang="en-US" dirty="0" smtClean="0"/>
              <a:t>assure </a:t>
            </a:r>
            <a:r>
              <a:rPr lang="en-US" dirty="0"/>
              <a:t>the supplier of the system that it is good enough for use</a:t>
            </a:r>
          </a:p>
        </p:txBody>
      </p:sp>
    </p:spTree>
    <p:extLst>
      <p:ext uri="{BB962C8B-B14F-4D97-AF65-F5344CB8AC3E}">
        <p14:creationId xmlns:p14="http://schemas.microsoft.com/office/powerpoint/2010/main" val="3290298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Differences between System and release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The system </a:t>
            </a:r>
            <a:r>
              <a:rPr lang="en-US" dirty="0" smtClean="0"/>
              <a:t>development team </a:t>
            </a:r>
            <a:r>
              <a:rPr lang="en-US" dirty="0"/>
              <a:t>should not be responsible for release testing.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Release </a:t>
            </a:r>
            <a:r>
              <a:rPr lang="en-US" dirty="0"/>
              <a:t>testing is a process of validation checking to ensure that a system meets its requirements and is good enough for use by system customers. </a:t>
            </a:r>
            <a:r>
              <a:rPr lang="en-US" dirty="0" smtClean="0"/>
              <a:t>However, System testing should </a:t>
            </a:r>
            <a:r>
              <a:rPr lang="en-US" dirty="0"/>
              <a:t>focus on discovering bugs in the system (defect testing)</a:t>
            </a:r>
          </a:p>
        </p:txBody>
      </p:sp>
    </p:spTree>
    <p:extLst>
      <p:ext uri="{BB962C8B-B14F-4D97-AF65-F5344CB8AC3E}">
        <p14:creationId xmlns:p14="http://schemas.microsoft.com/office/powerpoint/2010/main" val="438527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Release Testing Techniques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Requirements based testing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Scenario testing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Performance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20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Requirements-based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requirements </a:t>
            </a:r>
            <a:r>
              <a:rPr lang="en-US" dirty="0"/>
              <a:t>should be written so that a test can be designed for </a:t>
            </a:r>
            <a:r>
              <a:rPr lang="en-US" dirty="0" smtClean="0"/>
              <a:t>each that requirement(testable).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Requirements-based </a:t>
            </a:r>
            <a:r>
              <a:rPr lang="en-US" dirty="0"/>
              <a:t>testing, therefore, is a systematic approach to test-case design </a:t>
            </a:r>
            <a:r>
              <a:rPr lang="en-US" dirty="0" smtClean="0"/>
              <a:t>in which each </a:t>
            </a:r>
            <a:r>
              <a:rPr lang="en-US" dirty="0"/>
              <a:t>requirement </a:t>
            </a:r>
            <a:r>
              <a:rPr lang="en-US" dirty="0" smtClean="0"/>
              <a:t>is considered and </a:t>
            </a:r>
            <a:r>
              <a:rPr lang="en-US" dirty="0"/>
              <a:t>derive a set of tests for it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 </a:t>
            </a:r>
            <a:r>
              <a:rPr lang="en-US" dirty="0"/>
              <a:t>Requirements-based testing is validation rather than defect testing—you are trying to demonstrate that the system has properly implemented its requirements</a:t>
            </a:r>
          </a:p>
        </p:txBody>
      </p:sp>
    </p:spTree>
    <p:extLst>
      <p:ext uri="{BB962C8B-B14F-4D97-AF65-F5344CB8AC3E}">
        <p14:creationId xmlns:p14="http://schemas.microsoft.com/office/powerpoint/2010/main" val="1742378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Scenario 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Scenario </a:t>
            </a:r>
            <a:r>
              <a:rPr lang="en-US" dirty="0" smtClean="0"/>
              <a:t>testing: </a:t>
            </a:r>
            <a:r>
              <a:rPr lang="en-US" dirty="0"/>
              <a:t>is an approach to release testing whereby you devise typical </a:t>
            </a:r>
            <a:r>
              <a:rPr lang="en-US" dirty="0" smtClean="0"/>
              <a:t>scenarios </a:t>
            </a:r>
            <a:r>
              <a:rPr lang="en-US" dirty="0"/>
              <a:t>of use and use these scenarios to develop test cases for the system.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 </a:t>
            </a:r>
            <a:r>
              <a:rPr lang="en-US" dirty="0"/>
              <a:t>scenario is a story that describes one way in which the system might be used.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Scenarios </a:t>
            </a:r>
            <a:r>
              <a:rPr lang="en-US" dirty="0"/>
              <a:t>should be realistic, and real system users should be able to relate to </a:t>
            </a:r>
            <a:r>
              <a:rPr lang="en-US" dirty="0" smtClean="0"/>
              <a:t>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11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Scenario Example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7256" t="32201" r="16422" b="34858"/>
          <a:stretch/>
        </p:blipFill>
        <p:spPr>
          <a:xfrm>
            <a:off x="929109" y="1718915"/>
            <a:ext cx="10252662" cy="410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55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Performance 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Performance testing: </a:t>
            </a:r>
            <a:r>
              <a:rPr lang="en-US" dirty="0"/>
              <a:t>is concerned both with </a:t>
            </a:r>
            <a:r>
              <a:rPr lang="en-US" dirty="0" err="1"/>
              <a:t>dem-onstrating</a:t>
            </a:r>
            <a:r>
              <a:rPr lang="en-US" dirty="0"/>
              <a:t> that the system meets its requirements and discovering problems and defects in the system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It should be designed </a:t>
            </a:r>
            <a:r>
              <a:rPr lang="en-US" dirty="0"/>
              <a:t>to ensure that the system can process its intended </a:t>
            </a:r>
            <a:r>
              <a:rPr lang="en-US" dirty="0" smtClean="0"/>
              <a:t>load.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This </a:t>
            </a:r>
            <a:r>
              <a:rPr lang="en-US" dirty="0"/>
              <a:t>usually involves running a series of tests where you increase the load until the system </a:t>
            </a:r>
            <a:r>
              <a:rPr lang="en-US" dirty="0" smtClean="0"/>
              <a:t>performance </a:t>
            </a:r>
            <a:r>
              <a:rPr lang="en-US" dirty="0"/>
              <a:t>becomes unacceptable.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Constructing an operational profile is one way for performance testing.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An </a:t>
            </a:r>
            <a:r>
              <a:rPr lang="en-US" dirty="0"/>
              <a:t>operational profile </a:t>
            </a:r>
            <a:r>
              <a:rPr lang="en-US" dirty="0" smtClean="0"/>
              <a:t>is </a:t>
            </a:r>
            <a:r>
              <a:rPr lang="en-US" dirty="0"/>
              <a:t>a set of tests that reflect the actual mix of work that will be handled by the system.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657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Software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Software system testing go through three stages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Development testing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Release Testing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User Testing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9321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70C0"/>
                </a:solidFill>
              </a:rPr>
              <a:t>Stress 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Circumstances </a:t>
            </a:r>
            <a:r>
              <a:rPr lang="en-US" dirty="0"/>
              <a:t>may arise through an unexpected combination of events where the load placed on the system exceeds the maximum anticipated load. </a:t>
            </a:r>
            <a:r>
              <a:rPr lang="en-US" dirty="0" smtClean="0"/>
              <a:t>Stress </a:t>
            </a:r>
            <a:r>
              <a:rPr lang="en-US" dirty="0"/>
              <a:t>testing checks that overloading the system causes it to “fail-soft” rather than collapse under its load.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It reveals </a:t>
            </a:r>
            <a:r>
              <a:rPr lang="en-US" dirty="0"/>
              <a:t>defects that only show up when the system is fully loaded</a:t>
            </a:r>
            <a:r>
              <a:rPr lang="en-US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774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70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Development 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The system is tested during development to discover bugs and defects. System designers and programmers are likely to be involved in the testing </a:t>
            </a:r>
            <a:r>
              <a:rPr lang="en-US" dirty="0" err="1" smtClean="0"/>
              <a:t>process.It</a:t>
            </a:r>
            <a:r>
              <a:rPr lang="en-US" dirty="0" smtClean="0"/>
              <a:t> </a:t>
            </a:r>
            <a:r>
              <a:rPr lang="en-US" dirty="0" smtClean="0"/>
              <a:t>has  3 stages</a:t>
            </a:r>
            <a:r>
              <a:rPr lang="en-US" dirty="0" smtClean="0"/>
              <a:t>: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Unit </a:t>
            </a:r>
            <a:r>
              <a:rPr lang="en-US" dirty="0" smtClean="0"/>
              <a:t>Testing</a:t>
            </a:r>
            <a:r>
              <a:rPr lang="en-US" dirty="0" smtClean="0"/>
              <a:t>: An individual program units or object classes are tested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Component </a:t>
            </a:r>
            <a:r>
              <a:rPr lang="en-US" dirty="0" smtClean="0"/>
              <a:t>Several </a:t>
            </a:r>
            <a:r>
              <a:rPr lang="en-US" dirty="0"/>
              <a:t>individual units are integrated to create </a:t>
            </a:r>
            <a:r>
              <a:rPr lang="en-US" dirty="0" smtClean="0"/>
              <a:t>a composite </a:t>
            </a:r>
            <a:r>
              <a:rPr lang="en-US" dirty="0"/>
              <a:t>components. </a:t>
            </a:r>
            <a:r>
              <a:rPr lang="en-US" dirty="0" smtClean="0"/>
              <a:t>It focuses </a:t>
            </a:r>
            <a:r>
              <a:rPr lang="en-US" dirty="0"/>
              <a:t>on testing the component interfaces that provide access to the component functions</a:t>
            </a:r>
            <a:r>
              <a:rPr lang="en-US" dirty="0" smtClean="0"/>
              <a:t>.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System </a:t>
            </a:r>
            <a:r>
              <a:rPr lang="en-US" dirty="0" smtClean="0"/>
              <a:t>testing: All of </a:t>
            </a:r>
            <a:r>
              <a:rPr lang="en-US" dirty="0"/>
              <a:t>the components in a system are </a:t>
            </a:r>
            <a:r>
              <a:rPr lang="en-US" dirty="0" smtClean="0"/>
              <a:t>integrated. It should focus </a:t>
            </a:r>
            <a:r>
              <a:rPr lang="en-US" dirty="0"/>
              <a:t>on testing </a:t>
            </a:r>
            <a:r>
              <a:rPr lang="en-US" dirty="0" smtClean="0"/>
              <a:t>component </a:t>
            </a:r>
            <a:r>
              <a:rPr lang="en-US" dirty="0"/>
              <a:t>interactions.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0747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System 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Some system functionality and characteristics only become obvious when you put the components together.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 </a:t>
            </a:r>
            <a:r>
              <a:rPr lang="en-US" dirty="0" smtClean="0"/>
              <a:t>System testing should focus on testing component interactions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It checks </a:t>
            </a:r>
            <a:r>
              <a:rPr lang="en-US" dirty="0"/>
              <a:t>that components are compatible, interact correctly, and transfer the right data at the right time across their interfaces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5907" t="57388" r="16398" b="18983"/>
          <a:stretch/>
        </p:blipFill>
        <p:spPr>
          <a:xfrm>
            <a:off x="3127147" y="4255245"/>
            <a:ext cx="5688322" cy="233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47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How to Test System Interactions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313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use </a:t>
            </a:r>
            <a:r>
              <a:rPr lang="en-US" dirty="0"/>
              <a:t>case-based testing is an effective approach to system testing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 </a:t>
            </a:r>
            <a:r>
              <a:rPr lang="en-US" dirty="0"/>
              <a:t>Several components or objects normally implement each use case in the system. </a:t>
            </a:r>
            <a:r>
              <a:rPr lang="en-US" dirty="0" smtClean="0"/>
              <a:t>Therefore, testing </a:t>
            </a:r>
            <a:r>
              <a:rPr lang="en-US" dirty="0"/>
              <a:t>the use case forces these interactions to occur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Sequence diagram can show the interactions between different components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722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System Interactions-Sequence diagram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540" t="27078" r="14975" b="28039"/>
          <a:stretch/>
        </p:blipFill>
        <p:spPr>
          <a:xfrm>
            <a:off x="2126865" y="1405432"/>
            <a:ext cx="6021904" cy="357835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9000" y="5678374"/>
            <a:ext cx="107757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StaComms:request → </a:t>
            </a:r>
            <a:r>
              <a:rPr lang="en-US" dirty="0" err="1"/>
              <a:t>WeatherStation:reportWeather</a:t>
            </a:r>
            <a:r>
              <a:rPr lang="en-US" dirty="0"/>
              <a:t> → </a:t>
            </a:r>
            <a:r>
              <a:rPr lang="en-US" dirty="0" err="1"/>
              <a:t>Commslink:Get</a:t>
            </a:r>
            <a:r>
              <a:rPr lang="en-US" dirty="0"/>
              <a:t>(summary) → </a:t>
            </a:r>
            <a:r>
              <a:rPr lang="en-US" dirty="0" err="1"/>
              <a:t>WeatherData:summarize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74277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Guidelines for System testing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All system functions that are accessed through menus should be tested.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Combinations </a:t>
            </a:r>
            <a:r>
              <a:rPr lang="en-US" dirty="0"/>
              <a:t>of functions (e.g., text formatting) that are accessed through the same menu must be tested.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For user input functions, they </a:t>
            </a:r>
            <a:r>
              <a:rPr lang="en-US" dirty="0"/>
              <a:t>must be tested with both correct and incorrect input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Test Driven Development (TDD)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An </a:t>
            </a:r>
            <a:r>
              <a:rPr lang="en-US" dirty="0"/>
              <a:t>approach </a:t>
            </a:r>
            <a:r>
              <a:rPr lang="en-US" dirty="0" smtClean="0"/>
              <a:t>in </a:t>
            </a:r>
            <a:r>
              <a:rPr lang="en-US" dirty="0"/>
              <a:t>which </a:t>
            </a:r>
            <a:r>
              <a:rPr lang="en-US" dirty="0" smtClean="0"/>
              <a:t>testing </a:t>
            </a:r>
            <a:r>
              <a:rPr lang="en-US" dirty="0"/>
              <a:t>and code </a:t>
            </a:r>
            <a:r>
              <a:rPr lang="en-US" dirty="0" smtClean="0"/>
              <a:t>development are interleaved. It provides a better problem understanding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The code is developed incrementally  </a:t>
            </a:r>
            <a:r>
              <a:rPr lang="en-US" dirty="0"/>
              <a:t>along with a set of tests for that increment.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To start </a:t>
            </a:r>
            <a:r>
              <a:rPr lang="en-US" dirty="0"/>
              <a:t>working on the next </a:t>
            </a:r>
            <a:r>
              <a:rPr lang="en-US" dirty="0" smtClean="0"/>
              <a:t>increment, the </a:t>
            </a:r>
            <a:r>
              <a:rPr lang="en-US" dirty="0"/>
              <a:t>code </a:t>
            </a:r>
            <a:r>
              <a:rPr lang="en-US" dirty="0" smtClean="0"/>
              <a:t>that have been developed should pass </a:t>
            </a:r>
            <a:r>
              <a:rPr lang="en-US" dirty="0"/>
              <a:t>all of its tests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smtClean="0"/>
              <a:t>TDD was </a:t>
            </a:r>
            <a:r>
              <a:rPr lang="en-US" dirty="0"/>
              <a:t>introduced as part of the XP agile development method. </a:t>
            </a:r>
            <a:r>
              <a:rPr lang="en-US" dirty="0" smtClean="0"/>
              <a:t>But also can be </a:t>
            </a:r>
            <a:r>
              <a:rPr lang="en-US" dirty="0"/>
              <a:t>used in </a:t>
            </a:r>
            <a:r>
              <a:rPr lang="en-US" dirty="0" smtClean="0"/>
              <a:t>plan-based </a:t>
            </a:r>
            <a:r>
              <a:rPr lang="en-US" dirty="0"/>
              <a:t>processes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An automated testing environment, such as the JUnit environment that supports Java program testing </a:t>
            </a:r>
            <a:r>
              <a:rPr lang="en-US" dirty="0" smtClean="0"/>
              <a:t>is </a:t>
            </a:r>
            <a:r>
              <a:rPr lang="en-US" dirty="0"/>
              <a:t>essential for TDD.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14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Test Driven Development (TDD)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708" t="32697" r="16088" b="46888"/>
          <a:stretch/>
        </p:blipFill>
        <p:spPr>
          <a:xfrm>
            <a:off x="416679" y="2131916"/>
            <a:ext cx="10932331" cy="26595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250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1090</Words>
  <Application>Microsoft Office PowerPoint</Application>
  <PresentationFormat>Widescreen</PresentationFormat>
  <Paragraphs>96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Wingdings</vt:lpstr>
      <vt:lpstr>Office Theme</vt:lpstr>
      <vt:lpstr>PowerPoint Presentation</vt:lpstr>
      <vt:lpstr>Software Testing</vt:lpstr>
      <vt:lpstr>Development  Testing</vt:lpstr>
      <vt:lpstr>System  Testing</vt:lpstr>
      <vt:lpstr>How to Test System Interactions</vt:lpstr>
      <vt:lpstr>System Interactions-Sequence diagram</vt:lpstr>
      <vt:lpstr>Guidelines for System testing</vt:lpstr>
      <vt:lpstr>Test Driven Development (TDD)</vt:lpstr>
      <vt:lpstr>Test Driven Development (TDD)</vt:lpstr>
      <vt:lpstr>Benefits of TDD</vt:lpstr>
      <vt:lpstr>Benefits of TDD</vt:lpstr>
      <vt:lpstr>Software Testing</vt:lpstr>
      <vt:lpstr>Release Testing</vt:lpstr>
      <vt:lpstr>Differences between System and release testing</vt:lpstr>
      <vt:lpstr>Release Testing Techniques</vt:lpstr>
      <vt:lpstr>Requirements-based testing</vt:lpstr>
      <vt:lpstr>Scenario  testing</vt:lpstr>
      <vt:lpstr>Scenario Example</vt:lpstr>
      <vt:lpstr>Performance  testing</vt:lpstr>
      <vt:lpstr>Stress  testing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Testing</dc:title>
  <dc:creator>wku</dc:creator>
  <cp:lastModifiedBy>wku</cp:lastModifiedBy>
  <cp:revision>32</cp:revision>
  <dcterms:created xsi:type="dcterms:W3CDTF">2023-04-17T15:15:11Z</dcterms:created>
  <dcterms:modified xsi:type="dcterms:W3CDTF">2023-04-20T06:15:28Z</dcterms:modified>
</cp:coreProperties>
</file>

<file path=docProps/thumbnail.jpeg>
</file>